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61" r:id="rId4"/>
    <p:sldId id="257" r:id="rId5"/>
    <p:sldId id="258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FF33"/>
    <a:srgbClr val="996633"/>
    <a:srgbClr val="4C38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7844" autoAdjust="0"/>
    <p:restoredTop sz="86628" autoAdjust="0"/>
  </p:normalViewPr>
  <p:slideViewPr>
    <p:cSldViewPr>
      <p:cViewPr varScale="1">
        <p:scale>
          <a:sx n="101" d="100"/>
          <a:sy n="101" d="100"/>
        </p:scale>
        <p:origin x="-3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3F086E-AC08-4CED-AB79-DE2009B2B31C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7F5F535-134C-45AF-969E-4DBFDDB23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 pitchFamily="-12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laceholder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Placeholder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Placeholder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Placeholder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laceholder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Placeholder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Placeholder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Placeholder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8673-8D21-4277-97ED-C2FE12F8610D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68F77-B3B7-464E-88D3-A9F0F2741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62FA-EAC4-44CE-961A-480ED6FAD7F2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75559-69FB-42B2-83CC-4FB2CD276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5214A-53D4-45E9-9210-59E886ADBBDC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95CC8-F108-4CB8-AF74-90FCC8370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7BD90-CAB0-4B8D-BB28-B732BE188093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15A98-505D-4A7D-8C64-3DB1D951D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7C91E-ECAC-4565-9677-468DC3032CDD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A4124-1342-4CE1-B735-7B4D79B97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BEE8A-02C8-427D-BB07-54F3FD7B152E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1EE47-613C-4997-8B0F-8AA9CE8D9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BA272-176D-447D-831F-55350DB64671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0A563-E2EA-485A-BA0F-F094BDBCE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E47D-7352-43BF-BC31-0801532780A7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C549D-DD71-4D89-996B-753A9D285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12993-7B77-4EB7-A435-F56EC6FF8E62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09214-6C95-407E-AD61-BA55AD808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34EB9-390D-4CC7-8FCF-5759C72A8F67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59A17-9BAA-4A39-B952-8EEEB908AD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4ECA1-08BB-4342-93E7-4C415C895DE0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269D2-4F55-4122-ABD5-3CB0D3D24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9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6F44D01-2B03-44D4-B4AB-B24BFE95A0CE}" type="datetimeFigureOut">
              <a:rPr lang="en-US"/>
              <a:pPr>
                <a:defRPr/>
              </a:pPr>
              <a:t>4/9/11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8B17370-C897-4F1C-AD58-023CD40AC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hyperlink" Target="http://ic.galegroup.com/ic/uhic/ReferenceDetailsPage/ReferenceDetailsWindow?displayGroupName=Reference&amp;prodId=UHIC&amp;action=e&amp;windowstate=normal&amp;catId=&amp;documentId=GALE%7CBT2310005161&amp;mode=view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en.wikipedia.org/wiki/Josiah_Quincy_II" TargetMode="External"/><Relationship Id="rId5" Type="http://schemas.openxmlformats.org/officeDocument/2006/relationships/hyperlink" Target="http://www.loc.gov/pictures/item/200273740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95400"/>
            <a:ext cx="5105400" cy="167957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latin typeface="Blackadder ITC" pitchFamily="82" charset="0"/>
              </a:rPr>
              <a:t>Josiah Quincy</a:t>
            </a:r>
            <a:endParaRPr lang="en-US" sz="6600" dirty="0">
              <a:latin typeface="Blackadder ITC" pitchFamily="82" charset="0"/>
            </a:endParaRPr>
          </a:p>
        </p:txBody>
      </p:sp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505200"/>
            <a:ext cx="20097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Family</a:t>
            </a: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838200" y="1289050"/>
            <a:ext cx="79248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Josiah was the youngest of Col. Josiah Quincy’s  3 sons 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He married Abigail Philips October 26th ,1769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They had a son named Josiah Quincy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He was born on February 4th,1772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Josiah also had one daughter,but she died on April 13th, 1775 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Josiah's son also went to Harvard and became president of Harvard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Josiah was fifth in descent from Edmund Quincy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Josiah’ son wrote a book about his father called “the Memoir of Josiah Quincy”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Birth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Born on February 23</a:t>
            </a:r>
            <a:r>
              <a:rPr lang="en-US" baseline="30000" smtClean="0"/>
              <a:t>rd</a:t>
            </a:r>
            <a:r>
              <a:rPr lang="en-US" smtClean="0"/>
              <a:t>, 1744</a:t>
            </a:r>
          </a:p>
          <a:p>
            <a:pPr eaLnBrk="1" hangingPunct="1"/>
            <a:r>
              <a:rPr lang="en-US" smtClean="0"/>
              <a:t>His parents were Hannah Sturgis Quincy and Josiah Quincy</a:t>
            </a:r>
          </a:p>
          <a:p>
            <a:pPr eaLnBrk="1" hangingPunct="1">
              <a:buFont typeface="Arial" pitchFamily="-123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Life as a child 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Times" pitchFamily="-123" charset="0"/>
              <a:buChar char="•"/>
            </a:pPr>
            <a:r>
              <a:rPr lang="en-US" smtClean="0"/>
              <a:t>He and his family moved to Braintree,Massachusetts after mother died in 1756</a:t>
            </a:r>
          </a:p>
          <a:p>
            <a:pPr eaLnBrk="1" hangingPunct="1"/>
            <a:r>
              <a:rPr lang="en-US" smtClean="0"/>
              <a:t>Went to college at Harvard and got his masters degree in 1763</a:t>
            </a:r>
          </a:p>
          <a:p>
            <a:pPr eaLnBrk="1" hangingPunct="1"/>
            <a:r>
              <a:rPr lang="en-US" smtClean="0"/>
              <a:t>He also got his bachelors degree in 1766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/>
              <a:t>Adult life</a:t>
            </a:r>
          </a:p>
        </p:txBody>
      </p:sp>
      <p:sp>
        <p:nvSpPr>
          <p:cNvPr id="21506" name="Text Box 1028"/>
          <p:cNvSpPr txBox="1">
            <a:spLocks noChangeArrowheads="1"/>
          </p:cNvSpPr>
          <p:nvPr/>
        </p:nvSpPr>
        <p:spPr bwMode="auto">
          <a:xfrm>
            <a:off x="685800" y="167640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21507" name="Rectangle 1029"/>
          <p:cNvSpPr>
            <a:spLocks noChangeArrowheads="1"/>
          </p:cNvSpPr>
          <p:nvPr/>
        </p:nvSpPr>
        <p:spPr bwMode="auto">
          <a:xfrm>
            <a:off x="762000" y="1676400"/>
            <a:ext cx="8088313" cy="527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Times" pitchFamily="-123" charset="0"/>
              <a:buChar char="•"/>
            </a:pPr>
            <a:r>
              <a:rPr lang="en-US" sz="1800"/>
              <a:t>Was a Patriot and Lawyer</a:t>
            </a:r>
          </a:p>
          <a:p>
            <a:pPr>
              <a:buFont typeface="Times" pitchFamily="-123" charset="0"/>
              <a:buChar char="•"/>
            </a:pPr>
            <a:r>
              <a:rPr lang="en-US" sz="1800"/>
              <a:t> </a:t>
            </a:r>
            <a:r>
              <a:rPr lang="en-US" sz="2300"/>
              <a:t>Defended British soldiers such as an officer named Captain </a:t>
            </a:r>
          </a:p>
          <a:p>
            <a:pPr>
              <a:buFont typeface="Times" pitchFamily="-123" charset="0"/>
              <a:buNone/>
            </a:pPr>
            <a:r>
              <a:rPr lang="en-US" sz="2300"/>
              <a:t> Preston and many other British soldiers  in court after the </a:t>
            </a:r>
          </a:p>
          <a:p>
            <a:pPr>
              <a:buFont typeface="Times" pitchFamily="-123" charset="0"/>
              <a:buNone/>
            </a:pPr>
            <a:r>
              <a:rPr lang="en-US" sz="2300"/>
              <a:t> Boston Massacre</a:t>
            </a:r>
          </a:p>
          <a:p>
            <a:pPr>
              <a:buFont typeface="Times" pitchFamily="-123" charset="0"/>
              <a:buChar char="•"/>
            </a:pPr>
            <a:endParaRPr lang="en-US" sz="2300"/>
          </a:p>
          <a:p>
            <a:pPr>
              <a:buFont typeface="Times" pitchFamily="-123" charset="0"/>
              <a:buChar char="•"/>
            </a:pPr>
            <a:r>
              <a:rPr lang="en-US" sz="2300"/>
              <a:t>Studied law In Oxenbridge Thracher’s office</a:t>
            </a:r>
          </a:p>
          <a:p>
            <a:pPr>
              <a:buFont typeface="Times" pitchFamily="-123" charset="0"/>
              <a:buChar char="•"/>
            </a:pPr>
            <a:endParaRPr lang="en-US" sz="2300"/>
          </a:p>
          <a:p>
            <a:pPr>
              <a:buFont typeface="Times" pitchFamily="-123" charset="0"/>
              <a:buChar char="•"/>
            </a:pPr>
            <a:r>
              <a:rPr lang="en-US" sz="2300"/>
              <a:t>When Oxenbridge died, Josiah Quincy took over the office</a:t>
            </a:r>
          </a:p>
          <a:p>
            <a:pPr>
              <a:buFont typeface="Times" pitchFamily="-123" charset="0"/>
              <a:buChar char="•"/>
            </a:pPr>
            <a:endParaRPr lang="en-US" sz="2300"/>
          </a:p>
          <a:p>
            <a:pPr>
              <a:buFont typeface="Times" pitchFamily="-123" charset="0"/>
              <a:buChar char="•"/>
            </a:pPr>
            <a:r>
              <a:rPr lang="en-US" sz="2300"/>
              <a:t>Wrote in the Boston Gazette</a:t>
            </a:r>
          </a:p>
          <a:p>
            <a:pPr>
              <a:buFont typeface="Times" pitchFamily="-123" charset="0"/>
              <a:buNone/>
            </a:pPr>
            <a:endParaRPr lang="en-US" sz="2300"/>
          </a:p>
          <a:p>
            <a:pPr>
              <a:buFont typeface="Times" pitchFamily="-123" charset="0"/>
              <a:buChar char="•"/>
            </a:pPr>
            <a:r>
              <a:rPr lang="en-US" sz="2300"/>
              <a:t>Signed strange names like “Hyperion” on all of his letters</a:t>
            </a:r>
          </a:p>
          <a:p>
            <a:pPr>
              <a:buFont typeface="Times" pitchFamily="-123" charset="0"/>
              <a:buChar char="•"/>
            </a:pPr>
            <a:r>
              <a:rPr lang="en-US" sz="2300"/>
              <a:t>Started developing tuberculosis symptoms in 1773</a:t>
            </a:r>
          </a:p>
          <a:p>
            <a:pPr>
              <a:buFont typeface="Times" pitchFamily="-123" charset="0"/>
              <a:buChar char="•"/>
            </a:pPr>
            <a:endParaRPr lang="en-US" sz="2300"/>
          </a:p>
          <a:p>
            <a:pPr>
              <a:buFont typeface="Times" pitchFamily="-123" charset="0"/>
              <a:buChar char="•"/>
            </a:pPr>
            <a:endParaRPr lang="en-US" sz="2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Political views</a:t>
            </a:r>
          </a:p>
        </p:txBody>
      </p:sp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4191000" y="18288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5" name="Rectangle 7"/>
          <p:cNvSpPr>
            <a:spLocks noChangeArrowheads="1"/>
          </p:cNvSpPr>
          <p:nvPr/>
        </p:nvSpPr>
        <p:spPr bwMode="auto">
          <a:xfrm>
            <a:off x="533400" y="1371600"/>
            <a:ext cx="838993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Times" pitchFamily="-123" charset="0"/>
              <a:buChar char="•"/>
            </a:pPr>
            <a:r>
              <a:rPr lang="en-US"/>
              <a:t> Josiah Quincy was a strong whig</a:t>
            </a:r>
          </a:p>
          <a:p>
            <a:pPr>
              <a:buFont typeface="Times" pitchFamily="-123" charset="0"/>
              <a:buChar char="•"/>
            </a:pPr>
            <a:endParaRPr lang="en-US"/>
          </a:p>
          <a:p>
            <a:pPr>
              <a:buFont typeface="Times" pitchFamily="-123" charset="0"/>
              <a:buChar char="•"/>
            </a:pPr>
            <a:r>
              <a:rPr lang="en-US"/>
              <a:t>He wrote many essays and letters against the British</a:t>
            </a:r>
          </a:p>
          <a:p>
            <a:pPr>
              <a:buFont typeface="Times" pitchFamily="-123" charset="0"/>
              <a:buNone/>
            </a:pPr>
            <a:r>
              <a:rPr lang="en-US"/>
              <a:t> </a:t>
            </a:r>
          </a:p>
          <a:p>
            <a:pPr>
              <a:buFont typeface="Times" pitchFamily="-123" charset="0"/>
              <a:buChar char="•"/>
            </a:pPr>
            <a:r>
              <a:rPr lang="en-US"/>
              <a:t> He was also considered as a patriot leader</a:t>
            </a:r>
          </a:p>
          <a:p>
            <a:pPr>
              <a:buFont typeface="Times" pitchFamily="-123" charset="0"/>
              <a:buChar char="•"/>
            </a:pPr>
            <a:endParaRPr lang="en-US"/>
          </a:p>
          <a:p>
            <a:pPr>
              <a:buFont typeface="Times" pitchFamily="-123" charset="0"/>
              <a:buChar char="•"/>
            </a:pPr>
            <a:r>
              <a:rPr lang="en-US"/>
              <a:t>Being a Whig he was threatened that if he didn’t stop writing</a:t>
            </a:r>
          </a:p>
          <a:p>
            <a:pPr>
              <a:buFont typeface="Times" pitchFamily="-123" charset="0"/>
              <a:buNone/>
            </a:pPr>
            <a:r>
              <a:rPr lang="en-US"/>
              <a:t> the letters that his life would be in danger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Death</a:t>
            </a:r>
          </a:p>
        </p:txBody>
      </p:sp>
      <p:sp>
        <p:nvSpPr>
          <p:cNvPr id="24578" name="Text Box 1027"/>
          <p:cNvSpPr txBox="1">
            <a:spLocks noChangeArrowheads="1"/>
          </p:cNvSpPr>
          <p:nvPr/>
        </p:nvSpPr>
        <p:spPr bwMode="auto">
          <a:xfrm>
            <a:off x="990600" y="1752600"/>
            <a:ext cx="7772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Died on April 26th,1775 at age 31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Josiah was called Josiah Quincy Jr. because his father was alive when he died 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Josiah went on a voyage to London to deliver a message,but before he could get there he died of tuberculosis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r>
              <a:rPr lang="en-US"/>
              <a:t>So the information was never known</a:t>
            </a:r>
          </a:p>
          <a:p>
            <a:pPr>
              <a:spcBef>
                <a:spcPct val="50000"/>
              </a:spcBef>
              <a:buFont typeface="Times" pitchFamily="-123" charset="0"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en-US"/>
              <a:t>Resources</a:t>
            </a:r>
          </a:p>
        </p:txBody>
      </p:sp>
      <p:sp>
        <p:nvSpPr>
          <p:cNvPr id="26626" name="Text Box 1027"/>
          <p:cNvSpPr txBox="1">
            <a:spLocks noChangeArrowheads="1"/>
          </p:cNvSpPr>
          <p:nvPr/>
        </p:nvSpPr>
        <p:spPr bwMode="auto">
          <a:xfrm>
            <a:off x="1295400" y="18288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6627" name="Rectangle 1028"/>
          <p:cNvSpPr>
            <a:spLocks noChangeArrowheads="1"/>
          </p:cNvSpPr>
          <p:nvPr/>
        </p:nvSpPr>
        <p:spPr bwMode="auto">
          <a:xfrm>
            <a:off x="1066800" y="1066800"/>
            <a:ext cx="7058025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                              Information</a:t>
            </a:r>
          </a:p>
          <a:p>
            <a:pPr>
              <a:buFont typeface="Times" pitchFamily="-123" charset="0"/>
              <a:buChar char="•"/>
            </a:pPr>
            <a:r>
              <a:rPr lang="en-US">
                <a:hlinkClick r:id="rId3"/>
              </a:rPr>
              <a:t>http://en.wikipedia.org/wiki/Josiah_Quincy_II</a:t>
            </a:r>
            <a:endParaRPr lang="en-US"/>
          </a:p>
          <a:p>
            <a:pPr>
              <a:buFont typeface="Times" pitchFamily="-123" charset="0"/>
              <a:buChar char="•"/>
            </a:pPr>
            <a:endParaRPr lang="en-US">
              <a:hlinkClick r:id="rId4"/>
            </a:endParaRPr>
          </a:p>
          <a:p>
            <a:pPr>
              <a:buFont typeface="Times" pitchFamily="-123" charset="0"/>
              <a:buChar char="•"/>
            </a:pPr>
            <a:r>
              <a:rPr lang="en-US">
                <a:hlinkClick r:id="rId4"/>
              </a:rPr>
              <a:t> http://ic.galegroup.com/ic/uhic/ReferenceDetailsPage/ReferenceDetailsWindow?displayGroupName=Reference&amp;prodId=UHIC&amp;action=e&amp;windowstate=normal&amp;catId=&amp;documentId=GALE|BT2310005161&amp;mode=view</a:t>
            </a:r>
            <a:endParaRPr lang="en-US"/>
          </a:p>
          <a:p>
            <a:pPr>
              <a:buFont typeface="Times" pitchFamily="-123" charset="0"/>
              <a:buChar char="•"/>
            </a:pPr>
            <a:endParaRPr lang="en-US"/>
          </a:p>
          <a:p>
            <a:pPr>
              <a:buFont typeface="Times" pitchFamily="-123" charset="0"/>
              <a:buChar char="•"/>
            </a:pPr>
            <a:r>
              <a:rPr lang="en-US"/>
              <a:t>(book) Who was who during the American Revolution</a:t>
            </a:r>
          </a:p>
          <a:p>
            <a:pPr>
              <a:buFont typeface="Times" pitchFamily="-123" charset="0"/>
              <a:buNone/>
            </a:pPr>
            <a:r>
              <a:rPr lang="en-US"/>
              <a:t>                                Pictures</a:t>
            </a:r>
          </a:p>
          <a:p>
            <a:pPr>
              <a:buFont typeface="Times" pitchFamily="-123" charset="0"/>
              <a:buChar char="•"/>
            </a:pPr>
            <a:endParaRPr lang="en-US"/>
          </a:p>
          <a:p>
            <a:pPr>
              <a:buFont typeface="Times" pitchFamily="-123" charset="0"/>
              <a:buChar char="•"/>
            </a:pPr>
            <a:r>
              <a:rPr lang="en-US">
                <a:hlinkClick r:id="rId5"/>
              </a:rPr>
              <a:t>http://www.loc.gov/pictures/item/2002737408/</a:t>
            </a:r>
            <a:endParaRPr lang="en-US"/>
          </a:p>
          <a:p>
            <a:pPr>
              <a:buFont typeface="Times" pitchFamily="-123" charset="0"/>
              <a:buChar char="•"/>
            </a:pPr>
            <a:endParaRPr lang="en-US"/>
          </a:p>
          <a:p>
            <a:pPr>
              <a:buFont typeface="Times" pitchFamily="-123" charset="0"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322</Words>
  <Application>Microsoft Office PowerPoint</Application>
  <PresentationFormat>On-screen Show (4:3)</PresentationFormat>
  <Paragraphs>55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ＭＳ Ｐゴシック</vt:lpstr>
      <vt:lpstr>Calibri</vt:lpstr>
      <vt:lpstr>Blackadder ITC</vt:lpstr>
      <vt:lpstr>Times</vt:lpstr>
      <vt:lpstr>Office Theme</vt:lpstr>
      <vt:lpstr>Josiah Quincy</vt:lpstr>
      <vt:lpstr>Family</vt:lpstr>
      <vt:lpstr>Birth</vt:lpstr>
      <vt:lpstr>Life as a child </vt:lpstr>
      <vt:lpstr>Adult life</vt:lpstr>
      <vt:lpstr>Political views</vt:lpstr>
      <vt:lpstr>Death</vt:lpstr>
      <vt:lpstr>Resources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Josiah Quincy</dc:title>
  <dc:creator>WA</dc:creator>
  <cp:lastModifiedBy>Morgan Foreman</cp:lastModifiedBy>
  <cp:revision>18</cp:revision>
  <dcterms:created xsi:type="dcterms:W3CDTF">2011-04-07T17:47:28Z</dcterms:created>
  <dcterms:modified xsi:type="dcterms:W3CDTF">2011-04-09T22:42:15Z</dcterms:modified>
</cp:coreProperties>
</file>